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03258"/>
            <a:ext cx="10363200" cy="11342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025154"/>
            <a:ext cx="8534400" cy="10101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1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693" y="113289"/>
            <a:ext cx="7207307" cy="1108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32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70451"/>
            <a:ext cx="2743200" cy="48557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70451"/>
            <a:ext cx="8026400" cy="48557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9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325" y="88521"/>
            <a:ext cx="72396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6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3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325" y="80429"/>
            <a:ext cx="72396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15" y="72232"/>
            <a:ext cx="722888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6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0747" y="145167"/>
            <a:ext cx="7261253" cy="10767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7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2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67" y="118263"/>
            <a:ext cx="7180333" cy="1086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29989"/>
            <a:ext cx="7315200" cy="34975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9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BD9B7-0CA7-4A05-A9EB-E324D005A4E9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C09C-B788-4EBD-8549-E5A21A7DC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1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35CFD-7275-4037-9375-63B9A38B3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4532243"/>
            <a:ext cx="10363200" cy="6570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Fast Food Restaurants</a:t>
            </a:r>
            <a:br>
              <a:rPr lang="en-US" sz="5400" b="1" dirty="0">
                <a:solidFill>
                  <a:srgbClr val="002060"/>
                </a:solidFill>
              </a:rPr>
            </a:b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A3E2B-C14E-4438-903F-C827689C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Understanding Consumers’ Evaluations</a:t>
            </a:r>
          </a:p>
        </p:txBody>
      </p:sp>
    </p:spTree>
    <p:extLst>
      <p:ext uri="{BB962C8B-B14F-4D97-AF65-F5344CB8AC3E}">
        <p14:creationId xmlns:p14="http://schemas.microsoft.com/office/powerpoint/2010/main" val="415612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FB735-5891-402B-8254-A4B111D8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2C521-AEFD-4C78-96D6-9B7BA463D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1600201"/>
            <a:ext cx="11635409" cy="4525963"/>
          </a:xfrm>
        </p:spPr>
        <p:txBody>
          <a:bodyPr>
            <a:normAutofit/>
          </a:bodyPr>
          <a:lstStyle/>
          <a:p>
            <a:r>
              <a:rPr lang="en-US" dirty="0"/>
              <a:t>Online Survey</a:t>
            </a:r>
          </a:p>
          <a:p>
            <a:r>
              <a:rPr lang="en-US" dirty="0"/>
              <a:t>180 consumers completed the anonymous survey</a:t>
            </a:r>
          </a:p>
          <a:p>
            <a:r>
              <a:rPr lang="en-US" dirty="0"/>
              <a:t>All questions were open-ended: Think about a time when you had a positive / negative experience at a fast food restaurant</a:t>
            </a:r>
          </a:p>
          <a:p>
            <a:pPr lvl="1"/>
            <a:r>
              <a:rPr lang="en-US" sz="2400" dirty="0"/>
              <a:t>What was the name of the fast food restaurant where you had a </a:t>
            </a:r>
            <a:r>
              <a:rPr lang="en-US" sz="2400" b="1" dirty="0">
                <a:solidFill>
                  <a:srgbClr val="00B050"/>
                </a:solidFill>
              </a:rPr>
              <a:t>positive experience</a:t>
            </a:r>
          </a:p>
          <a:p>
            <a:pPr lvl="1"/>
            <a:r>
              <a:rPr lang="en-US" sz="2400" dirty="0"/>
              <a:t>In one sentence, description what made this a </a:t>
            </a:r>
            <a:r>
              <a:rPr lang="en-US" sz="2400" b="1" dirty="0">
                <a:solidFill>
                  <a:srgbClr val="00B050"/>
                </a:solidFill>
              </a:rPr>
              <a:t>positive experience </a:t>
            </a:r>
          </a:p>
          <a:p>
            <a:pPr lvl="1"/>
            <a:r>
              <a:rPr lang="en-US" sz="2400" dirty="0"/>
              <a:t>What was the name of the fast food restaurant where you had a </a:t>
            </a:r>
            <a:r>
              <a:rPr lang="en-US" sz="2400" b="1" dirty="0">
                <a:solidFill>
                  <a:srgbClr val="FF0000"/>
                </a:solidFill>
              </a:rPr>
              <a:t>negative experience</a:t>
            </a:r>
          </a:p>
          <a:p>
            <a:pPr lvl="1"/>
            <a:r>
              <a:rPr lang="en-US" sz="2400" dirty="0"/>
              <a:t>In one sentence, description what made this a </a:t>
            </a:r>
            <a:r>
              <a:rPr lang="en-US" sz="2400" b="1" dirty="0">
                <a:solidFill>
                  <a:srgbClr val="FF0000"/>
                </a:solidFill>
              </a:rPr>
              <a:t>negative experience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8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D34A7-9F50-4F7D-B3E2-1CD9894B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was the name of the fast food restaurant where you had this </a:t>
            </a:r>
            <a:r>
              <a:rPr lang="en-US" sz="2800" b="1" dirty="0">
                <a:solidFill>
                  <a:srgbClr val="00B050"/>
                </a:solidFill>
              </a:rPr>
              <a:t>positive</a:t>
            </a:r>
            <a:r>
              <a:rPr lang="en-US" sz="2800" dirty="0"/>
              <a:t> experience? 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28D3A-F4CA-4B3F-BC52-7CADB1D6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0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B201-9136-45BD-AF82-ECF62B0B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In one sentence, please describe what made this experience </a:t>
            </a:r>
            <a:r>
              <a:rPr lang="en-US" sz="2800" b="1" dirty="0">
                <a:solidFill>
                  <a:srgbClr val="00B050"/>
                </a:solidFill>
              </a:rPr>
              <a:t>positive</a:t>
            </a:r>
            <a:r>
              <a:rPr lang="en-US" sz="2800" dirty="0"/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B904-B25F-4B06-B856-91ED41025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4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D34A7-9F50-4F7D-B3E2-1CD9894B7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What was the name of the fast food restaurant where you had this </a:t>
            </a:r>
            <a:r>
              <a:rPr lang="en-US" sz="2800" b="1" dirty="0">
                <a:solidFill>
                  <a:srgbClr val="C00000"/>
                </a:solidFill>
              </a:rPr>
              <a:t>negative</a:t>
            </a:r>
            <a:r>
              <a:rPr lang="en-US" sz="2800" dirty="0"/>
              <a:t> experience? 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28D3A-F4CA-4B3F-BC52-7CADB1D65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2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B201-9136-45BD-AF82-ECF62B0B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In one sentence, please describe what made this experience </a:t>
            </a:r>
            <a:r>
              <a:rPr lang="en-US" sz="2800" b="1" dirty="0">
                <a:solidFill>
                  <a:srgbClr val="C00000"/>
                </a:solidFill>
              </a:rPr>
              <a:t>negative</a:t>
            </a:r>
            <a:r>
              <a:rPr lang="en-US" sz="2800" dirty="0"/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3B904-B25F-4B06-B856-91ED41025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7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49B4F-51BC-4714-A773-D889CD90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 /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B377E-9BAF-4BF5-98A7-E3FBB061D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0931"/>
            <a:ext cx="10972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What restaurants provide </a:t>
            </a:r>
            <a:r>
              <a:rPr lang="en-US" b="1" dirty="0">
                <a:solidFill>
                  <a:srgbClr val="00B050"/>
                </a:solidFill>
              </a:rPr>
              <a:t>positive</a:t>
            </a:r>
            <a:r>
              <a:rPr lang="en-US" dirty="0"/>
              <a:t> experiences?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What restaurants provide </a:t>
            </a:r>
            <a:r>
              <a:rPr lang="en-US" b="1" dirty="0">
                <a:solidFill>
                  <a:srgbClr val="FF0000"/>
                </a:solidFill>
              </a:rPr>
              <a:t>negative</a:t>
            </a:r>
            <a:r>
              <a:rPr lang="en-US" dirty="0"/>
              <a:t> experiences?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What do you tell managers of Taco Bell?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What makes for a positive experience?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What makes for a negative experience?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What do you recommend to managers of fast food restaurants?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Why do you recommend this?</a:t>
            </a:r>
          </a:p>
        </p:txBody>
      </p:sp>
    </p:spTree>
    <p:extLst>
      <p:ext uri="{BB962C8B-B14F-4D97-AF65-F5344CB8AC3E}">
        <p14:creationId xmlns:p14="http://schemas.microsoft.com/office/powerpoint/2010/main" val="3485740876"/>
      </p:ext>
    </p:extLst>
  </p:cSld>
  <p:clrMapOvr>
    <a:masterClrMapping/>
  </p:clrMapOvr>
</p:sld>
</file>

<file path=ppt/theme/theme1.xml><?xml version="1.0" encoding="utf-8"?>
<a:theme xmlns:a="http://schemas.openxmlformats.org/drawingml/2006/main" name="MTSU JCB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TSU JCB Theme" id="{C6D0B614-BD8B-4D96-8F9B-05B928391FC3}" vid="{2C6B9650-4D2E-4FB4-BED1-B2D5EC07F11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MTSU JCB Theme</Template>
  <TotalTime>28</TotalTime>
  <Words>206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MTSU JCB Theme</vt:lpstr>
      <vt:lpstr>Fast Food Restaurants </vt:lpstr>
      <vt:lpstr>Methodology </vt:lpstr>
      <vt:lpstr>What was the name of the fast food restaurant where you had this positive experience?  </vt:lpstr>
      <vt:lpstr>In one sentence, please describe what made this experience positive. </vt:lpstr>
      <vt:lpstr>What was the name of the fast food restaurant where you had this negative experience?  </vt:lpstr>
      <vt:lpstr>In one sentence, please describe what made this experience negative. </vt:lpstr>
      <vt:lpstr>Conclusions /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Food Restaurants</dc:title>
  <dc:creator>Tim Graeff</dc:creator>
  <cp:lastModifiedBy>Tim Graeff</cp:lastModifiedBy>
  <cp:revision>6</cp:revision>
  <dcterms:created xsi:type="dcterms:W3CDTF">2021-02-28T20:17:05Z</dcterms:created>
  <dcterms:modified xsi:type="dcterms:W3CDTF">2021-02-28T20:50:43Z</dcterms:modified>
</cp:coreProperties>
</file>